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6" r:id="rId5"/>
    <p:sldId id="263" r:id="rId6"/>
    <p:sldId id="264" r:id="rId7"/>
    <p:sldId id="277" r:id="rId8"/>
    <p:sldId id="265" r:id="rId9"/>
    <p:sldId id="269" r:id="rId10"/>
    <p:sldId id="267" r:id="rId11"/>
    <p:sldId id="274" r:id="rId12"/>
    <p:sldId id="271" r:id="rId13"/>
    <p:sldId id="268" r:id="rId14"/>
    <p:sldId id="275" r:id="rId15"/>
    <p:sldId id="272" r:id="rId16"/>
    <p:sldId id="276" r:id="rId17"/>
    <p:sldId id="273" r:id="rId18"/>
    <p:sldId id="278" r:id="rId19"/>
    <p:sldId id="270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59C4B-DBB6-BDBA-35EE-D7EC0AF98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4E1101A-FAE9-87A7-EFEF-E9620D2EF0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724B4E5-5F23-04E5-87ED-CAD472E34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EED79-2198-7D45-DCF4-984070041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2A6481F-1FB0-EB8D-56EE-21A6DF3CF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84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590604-06B4-E6D0-6E89-3422C85A1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5B98156-1320-0057-535B-45570CF480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78ADF4E-299F-5951-228E-4739F016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660116-1146-2AC7-5568-EC2539FF6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8582541-9987-3FAF-81F1-F0387254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8058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BAE7819-A6AC-B728-F797-79D8CB95B0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F9C41F8-70F1-BDE2-30B5-B29A32DA9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8B404FC-E894-91A9-CD2C-2CEC628AE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8C439B-2AC6-5BC8-55A4-81F227AF7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41A6D8B-E1FD-5C7E-EC76-5913BBF4D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0959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9B13B4-8003-51AC-37AF-84842E440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B36F59A-35BE-7F12-8D01-C45870E17A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F3246D-3C79-4496-BB62-7B1316812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F4BB900-F5E5-D3D8-C2D0-F5818859F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543C2C7-E824-8441-3075-5BCCFE969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9682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0F73BC-7E23-5C9A-2F56-2046661AF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0C51CD-DB2E-096D-0408-D086AC82F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B4C880-3C9A-65E9-577F-6018453B7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035C114-D1ED-E1DC-528A-E061AAC63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E44E306-7A36-4593-B869-B0398D698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721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2BA5C4-81B7-7D69-EBC1-868B7312D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5BB8B79-53E7-C0E5-4B13-516D27A476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924FB8A-1D41-6253-6A20-808C39D57E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70FF3-6DCD-3B6F-3103-C14C807D4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7C1D77E-82A5-569B-BB4C-79B0756E4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7AA86D8-FA31-97FF-2179-9177CC5AA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64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4B1A38-C900-76B2-8847-54052E364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48D3F89-7645-058D-51EC-54E8CB04B8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BA4311D-797A-CA2F-720F-B036D43ED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8AB00DD-F902-CF0B-F6E5-D5CEFFFC85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1B5F934-8E9F-BCE9-469A-E16829D5E9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EA72001-E2F1-4A8B-FAD2-DB695B6F2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C5214D5-BB03-906B-DB98-042970E07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378F2CB-22F6-6D6A-007C-8F30259F0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095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AE96A9-1940-17B0-8140-714B0E8B7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989C187-BAF4-97AE-C065-ECC4184CE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42D28EA-B724-9131-E9E8-EC12FD731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D24B3A4-2C00-BE43-9F9D-907288225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0329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894F5F9-0F68-AF5F-35AD-CD979626E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349BF43-50CB-CD2C-4D65-A26FDF69F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760F448-FF83-0D1C-F8CA-A014067B2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107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E2C1DD-1719-9236-A168-3457831FF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A52FD6-D025-EFA7-0915-CE7645B95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6832AA8-1EDA-586F-A104-7981E10DBD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54580A-D767-C4C7-9856-E0F0DA420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7D3E836-9B85-93D2-2A7E-7410C6475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03248B7-4A50-0DF0-CE17-E400CF45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9436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005D52-84C7-AE05-62C9-E8CFA7376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E366E92-1B6A-7205-78CB-93409211EE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2B5C23C-23FA-F51B-F9A6-CC5B55E331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7F6F723-23B6-A6E9-D485-37546BD54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53D0347-5541-23C3-4570-48D37B42A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673BB57-8159-4694-F658-D0278EE4D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5463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0095EEB-FD5B-BA46-DA0D-C157CD621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A3ECBE6-25AA-08EA-747F-E0933030B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D64C8F-C6EA-1AD2-6CD7-9AE8F1F72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D0CD6-D8B3-41A4-AD03-4440E4A20C43}" type="datetimeFigureOut">
              <a:rPr lang="de-DE" smtClean="0"/>
              <a:t>17.08.2022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A3C147-3098-9CF1-B4D7-AE6EAF611A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03AA770-C5A9-0F98-C650-4FDDD5B3A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F34D6-01B5-4A23-87CE-D11B2D830D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557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45F302-CBDB-65BE-C20C-A99F6CCE79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Eine Kundgebung ist</a:t>
            </a:r>
            <a:br>
              <a:rPr lang="de-DE" dirty="0"/>
            </a:br>
            <a:r>
              <a:rPr lang="de-DE" dirty="0"/>
              <a:t>  Öffentlichkeitsarbeit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CFCE022-4ED4-BE66-328F-4F7B2F8C18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machbar  - sichtbar -  ein Anliegen deutlich machen </a:t>
            </a:r>
          </a:p>
        </p:txBody>
      </p:sp>
    </p:spTree>
    <p:extLst>
      <p:ext uri="{BB962C8B-B14F-4D97-AF65-F5344CB8AC3E}">
        <p14:creationId xmlns:p14="http://schemas.microsoft.com/office/powerpoint/2010/main" val="778525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Vorhandene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Möglichkeiten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zur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Befestigung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nutzen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6914941" y="858730"/>
            <a:ext cx="4064545" cy="541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36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Falls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keine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Möglichkeit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zur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Befestigung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vorhanden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ist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…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68316" y="1164056"/>
            <a:ext cx="4064545" cy="452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355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Laufenden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Straßenverkehr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beachten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(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Durchwegungen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frei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halten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)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6257" y="1124295"/>
            <a:ext cx="5705936" cy="480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810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Geeignet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für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jedes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Wetter</a:t>
            </a: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    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Klarsichtfolien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mit</a:t>
            </a:r>
            <a:endParaRPr lang="en-US" sz="3200" dirty="0">
              <a:solidFill>
                <a:schemeClr val="tx1">
                  <a:alpha val="60000"/>
                </a:schemeClr>
              </a:solidFill>
              <a:sym typeface="Wingdings" panose="05000000000000000000" pitchFamily="2" charset="2"/>
            </a:endParaRP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        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Klebestreifen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an</a:t>
            </a: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        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Wäscheleine</a:t>
            </a:r>
            <a:endParaRPr lang="en-US" sz="3200" dirty="0">
              <a:solidFill>
                <a:schemeClr val="tx1">
                  <a:alpha val="60000"/>
                </a:schemeClr>
              </a:solidFill>
              <a:sym typeface="Wingdings" panose="05000000000000000000" pitchFamily="2" charset="2"/>
            </a:endParaRP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    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Ausgedrucktes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mit</a:t>
            </a:r>
            <a:endParaRPr lang="en-US" sz="3200" dirty="0">
              <a:solidFill>
                <a:schemeClr val="tx1">
                  <a:alpha val="60000"/>
                </a:schemeClr>
              </a:solidFill>
              <a:sym typeface="Wingdings" panose="05000000000000000000" pitchFamily="2" charset="2"/>
            </a:endParaRP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        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durchsichtigem</a:t>
            </a:r>
            <a:endParaRPr lang="en-US" sz="3200" dirty="0">
              <a:solidFill>
                <a:schemeClr val="tx1">
                  <a:alpha val="60000"/>
                </a:schemeClr>
              </a:solidFill>
              <a:sym typeface="Wingdings" panose="05000000000000000000" pitchFamily="2" charset="2"/>
            </a:endParaRP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        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Klebestreifen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auf</a:t>
            </a: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        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Textilien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83067" y="1779815"/>
            <a:ext cx="6139201" cy="369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26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Mindestausstattung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1 Person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1 Transparent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1 Mast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116238" y="1172936"/>
            <a:ext cx="35433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70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Datenschutz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beachten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!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Keine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Autokennzeichen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Einwilligung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zur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Veröffentlichung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einholen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7737" y="1124295"/>
            <a:ext cx="4802976" cy="480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54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1" y="662399"/>
            <a:ext cx="5190076" cy="645701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Anmeldung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der 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Versammlung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9102" y="1308100"/>
            <a:ext cx="5196172" cy="5156200"/>
          </a:xfr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Per E-Mail: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Formloser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Antrag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an die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Versammlungsbehörde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des </a:t>
            </a:r>
            <a:r>
              <a:rPr lang="en-US" sz="3200" b="1" dirty="0" err="1">
                <a:solidFill>
                  <a:schemeClr val="tx1">
                    <a:alpha val="60000"/>
                  </a:schemeClr>
                </a:solidFill>
              </a:rPr>
              <a:t>Landes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Veranstalter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     (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Bsp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.: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aufstehen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Harz)</a:t>
            </a: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 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Versammlungsleiter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:</a:t>
            </a: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     Name,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Anschrift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, Tel.-Nr.</a:t>
            </a:r>
          </a:p>
          <a:p>
            <a:pPr marL="457200" indent="-457200">
              <a:buFont typeface="Wingdings" panose="05000000000000000000" pitchFamily="2" charset="2"/>
              <a:buChar char="à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Versammlungstag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à"/>
            </a:pP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Art der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Versammlung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:</a:t>
            </a: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      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Kundgebung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à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Versammlungsort</a:t>
            </a:r>
            <a:endParaRPr lang="en-US" sz="3200" dirty="0">
              <a:solidFill>
                <a:schemeClr val="tx1">
                  <a:alpha val="60000"/>
                </a:schemeClr>
              </a:solidFill>
              <a:sym typeface="Wingdings" panose="05000000000000000000" pitchFamily="2" charset="2"/>
            </a:endParaRPr>
          </a:p>
          <a:p>
            <a:pPr marL="457200" indent="-457200">
              <a:buFont typeface="Wingdings" panose="05000000000000000000" pitchFamily="2" charset="2"/>
              <a:buChar char="à"/>
            </a:pP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Teilnehmerzahl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 (ca.)</a:t>
            </a:r>
          </a:p>
          <a:p>
            <a:pPr marL="457200" indent="-457200">
              <a:buFont typeface="Wingdings" panose="05000000000000000000" pitchFamily="2" charset="2"/>
              <a:buChar char="à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  <a:sym typeface="Wingdings" panose="05000000000000000000" pitchFamily="2" charset="2"/>
              </a:rPr>
              <a:t>Kundgebunsmittel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6729" y="316338"/>
            <a:ext cx="4608342" cy="641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46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Öffentlichkeitsarbeit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Kurze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Info/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Pressemitteilung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Internetseite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:</a:t>
            </a:r>
          </a:p>
          <a:p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    www.aufstehen.de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Social Media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7737" y="2174946"/>
            <a:ext cx="4802976" cy="270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34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Banner enthält.&#10;&#10;Automatisch generierte Beschreibung">
            <a:extLst>
              <a:ext uri="{FF2B5EF4-FFF2-40B4-BE49-F238E27FC236}">
                <a16:creationId xmlns:a16="http://schemas.microsoft.com/office/drawing/2014/main" id="{493BCC5C-8381-2BBC-ED4E-DF126D48B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071" y="567854"/>
            <a:ext cx="7592786" cy="535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220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7892" y="792000"/>
            <a:ext cx="6900708" cy="14940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54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Lasst</a:t>
            </a:r>
            <a:r>
              <a:rPr lang="en-US" sz="5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4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uns</a:t>
            </a:r>
            <a:r>
              <a:rPr lang="en-US" sz="5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4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gemeinsam</a:t>
            </a:r>
            <a:r>
              <a:rPr lang="en-US" sz="5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4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aufstehen</a:t>
            </a:r>
            <a:r>
              <a:rPr lang="en-US" sz="5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!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8411" y="1739899"/>
            <a:ext cx="4641831" cy="464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167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82A5F716-98EF-42EF-A471-87C6DFDCC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3081" name="Freeform: Shape 3080">
            <a:extLst>
              <a:ext uri="{FF2B5EF4-FFF2-40B4-BE49-F238E27FC236}">
                <a16:creationId xmlns:a16="http://schemas.microsoft.com/office/drawing/2014/main" id="{B87687D8-4EF1-4EF2-BF7E-74BB4A3D18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2173916" y="2300932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C5D67C8-CF83-3418-38F3-C96AB15F05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r="3649" b="1"/>
          <a:stretch/>
        </p:blipFill>
        <p:spPr bwMode="auto">
          <a:xfrm>
            <a:off x="2354578" y="544297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8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Windlast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beachten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5028" y="1670159"/>
            <a:ext cx="5864460" cy="370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52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Größe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der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Schrift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beachten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5937" y="1632857"/>
            <a:ext cx="6090772" cy="3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778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Symbole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sprechen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lassen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7128" y="525411"/>
            <a:ext cx="4357499" cy="539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33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Wer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sind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die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Akteure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?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0943" y="1523406"/>
            <a:ext cx="5486399" cy="431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961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Die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Bedeutung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eines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Ortes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nutzen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6729" y="474406"/>
            <a:ext cx="3808242" cy="587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7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Klare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Aussage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67949" y="1959429"/>
            <a:ext cx="5561320" cy="315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876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C88FD-40FF-CDE9-3BD5-9A26D211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Transparente</a:t>
            </a:r>
            <a:r>
              <a:rPr 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sz="3600" b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Plakate</a:t>
            </a:r>
            <a:endParaRPr lang="en-US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4CCD4D-77B0-EBB6-147A-D75A18501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0"/>
            <a:ext cx="4363595" cy="3844800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Inhalt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originell</a:t>
            </a:r>
            <a:r>
              <a:rPr lang="en-US" sz="32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alpha val="60000"/>
                  </a:schemeClr>
                </a:solidFill>
              </a:rPr>
              <a:t>transportieren</a:t>
            </a:r>
            <a:endParaRPr lang="en-US" sz="32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EE9C11-9EB7-159D-30C0-43E370A28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0698" y="1551214"/>
            <a:ext cx="6102857" cy="3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3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Microsoft Office PowerPoint</Application>
  <PresentationFormat>Breitbild</PresentationFormat>
  <Paragraphs>57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Rockwell</vt:lpstr>
      <vt:lpstr>Wingdings</vt:lpstr>
      <vt:lpstr>Office</vt:lpstr>
      <vt:lpstr>Eine Kundgebung ist   Öffentlichkeitsarbeit</vt:lpstr>
      <vt:lpstr>PowerPoint-Präsentation</vt:lpstr>
      <vt:lpstr>Transparente/Plakate</vt:lpstr>
      <vt:lpstr>Transparente/Plakate</vt:lpstr>
      <vt:lpstr>Transparente/Plakate</vt:lpstr>
      <vt:lpstr>Transparente/Plakate</vt:lpstr>
      <vt:lpstr>Transparente/Plakate</vt:lpstr>
      <vt:lpstr>Transparente/Plakate</vt:lpstr>
      <vt:lpstr>Transparente/Plakate</vt:lpstr>
      <vt:lpstr>Transparente/Plakate</vt:lpstr>
      <vt:lpstr>Transparente/Plakate</vt:lpstr>
      <vt:lpstr>Transparente/Plakate</vt:lpstr>
      <vt:lpstr>Transparente/Plakate</vt:lpstr>
      <vt:lpstr>Transparente/Plakate</vt:lpstr>
      <vt:lpstr>Datenschutz beachten!</vt:lpstr>
      <vt:lpstr>Anmeldung der Versammlung</vt:lpstr>
      <vt:lpstr>Öffentlichkeitsarbeit</vt:lpstr>
      <vt:lpstr>PowerPoint-Präsentation</vt:lpstr>
      <vt:lpstr>Lasst uns gemeinsam aufstehen!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Eine Kundgebung ist   Öffentlichkeitsarbeit</dc:title>
  <dc:creator>Ulrich Meier</dc:creator>
  <cp:lastModifiedBy>Ulrich Meier</cp:lastModifiedBy>
  <cp:revision>2</cp:revision>
  <dcterms:created xsi:type="dcterms:W3CDTF">2022-08-17T08:08:59Z</dcterms:created>
  <dcterms:modified xsi:type="dcterms:W3CDTF">2022-08-17T15:46:46Z</dcterms:modified>
</cp:coreProperties>
</file>